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p:scale>
          <a:sx n="87" d="100"/>
          <a:sy n="87" d="100"/>
        </p:scale>
        <p:origin x="896" y="4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35555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THAMESH RAJ G </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622021243058 </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EB5D13AB-8B20-2D3D-0856-D784120205D6}"/>
              </a:ext>
            </a:extLst>
          </p:cNvPr>
          <p:cNvPicPr>
            <a:picLocks noChangeAspect="1"/>
          </p:cNvPicPr>
          <p:nvPr/>
        </p:nvPicPr>
        <p:blipFill>
          <a:blip r:embed="rId2"/>
          <a:stretch>
            <a:fillRect/>
          </a:stretch>
        </p:blipFill>
        <p:spPr>
          <a:xfrm>
            <a:off x="158128" y="1141280"/>
            <a:ext cx="8848367" cy="3863857"/>
          </a:xfrm>
          <a:prstGeom prst="rect">
            <a:avLst/>
          </a:prstGeom>
        </p:spPr>
      </p:pic>
      <p:pic>
        <p:nvPicPr>
          <p:cNvPr id="4" name="Picture 3">
            <a:extLst>
              <a:ext uri="{FF2B5EF4-FFF2-40B4-BE49-F238E27FC236}">
                <a16:creationId xmlns:a16="http://schemas.microsoft.com/office/drawing/2014/main" id="{A88724B6-8245-6732-C637-C9D361EF1C6C}"/>
              </a:ext>
            </a:extLst>
          </p:cNvPr>
          <p:cNvPicPr>
            <a:picLocks noChangeAspect="1"/>
          </p:cNvPicPr>
          <p:nvPr/>
        </p:nvPicPr>
        <p:blipFill>
          <a:blip r:embed="rId3"/>
          <a:stretch>
            <a:fillRect/>
          </a:stretch>
        </p:blipFill>
        <p:spPr>
          <a:xfrm>
            <a:off x="0" y="1141280"/>
            <a:ext cx="9144000" cy="400222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FDF3399C-602C-B4F0-2150-239722378BDF}"/>
              </a:ext>
            </a:extLst>
          </p:cNvPr>
          <p:cNvPicPr>
            <a:picLocks noChangeAspect="1"/>
          </p:cNvPicPr>
          <p:nvPr/>
        </p:nvPicPr>
        <p:blipFill>
          <a:blip r:embed="rId2"/>
          <a:stretch>
            <a:fillRect/>
          </a:stretch>
        </p:blipFill>
        <p:spPr>
          <a:xfrm>
            <a:off x="213131" y="1086280"/>
            <a:ext cx="8765864" cy="3856980"/>
          </a:xfrm>
          <a:prstGeom prst="rect">
            <a:avLst/>
          </a:prstGeom>
        </p:spPr>
      </p:pic>
      <p:pic>
        <p:nvPicPr>
          <p:cNvPr id="4" name="Picture 3">
            <a:extLst>
              <a:ext uri="{FF2B5EF4-FFF2-40B4-BE49-F238E27FC236}">
                <a16:creationId xmlns:a16="http://schemas.microsoft.com/office/drawing/2014/main" id="{6DAB3A6C-8945-325A-7F3F-428D0307418C}"/>
              </a:ext>
            </a:extLst>
          </p:cNvPr>
          <p:cNvPicPr>
            <a:picLocks noChangeAspect="1"/>
          </p:cNvPicPr>
          <p:nvPr/>
        </p:nvPicPr>
        <p:blipFill>
          <a:blip r:embed="rId3"/>
          <a:stretch>
            <a:fillRect/>
          </a:stretch>
        </p:blipFill>
        <p:spPr>
          <a:xfrm>
            <a:off x="0" y="1086280"/>
            <a:ext cx="9144000" cy="40572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a:t>Advanced inventory control</a:t>
            </a:r>
          </a:p>
          <a:p>
            <a:pPr marL="285750" indent="-285750">
              <a:buFont typeface="Wingdings" pitchFamily="2" charset="2"/>
              <a:buChar char="ü"/>
            </a:pPr>
            <a:endParaRPr lang="en-GB" dirty="0"/>
          </a:p>
          <a:p>
            <a:pPr marL="285750" indent="-285750">
              <a:buFont typeface="Wingdings" pitchFamily="2" charset="2"/>
              <a:buChar char="ü"/>
            </a:pPr>
            <a:r>
              <a:rPr lang="en-GB" dirty="0"/>
              <a:t>Passenger information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Sales management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State of digital marketing tools</a:t>
            </a:r>
          </a:p>
          <a:p>
            <a:pPr marL="285750" indent="-285750">
              <a:buFont typeface="Wingdings" pitchFamily="2" charset="2"/>
              <a:buChar char="ü"/>
            </a:pPr>
            <a:endParaRPr lang="en-GB" dirty="0"/>
          </a:p>
          <a:p>
            <a:pPr marL="285750" indent="-285750">
              <a:buFont typeface="Wingdings" pitchFamily="2" charset="2"/>
              <a:buChar char="ü"/>
            </a:pPr>
            <a:r>
              <a:rPr lang="en-GB" dirty="0"/>
              <a:t>Comprehensive &amp; well-documented API’s for integration</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a:t>
            </a:r>
            <a:r>
              <a:rPr lang="en-GB" sz="1600" dirty="0" err="1"/>
              <a:t>endeavor</a:t>
            </a:r>
            <a:r>
              <a:rPr lang="en-GB" sz="1600" dirty="0"/>
              <a:t>.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a:t>addition,Django</a:t>
            </a:r>
            <a:r>
              <a:rPr lang="en-GB" dirty="0"/>
              <a:t> language was used for the front-end of the software while the back end was designed using python 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49519" y="1312985"/>
            <a:ext cx="8044961" cy="1169551"/>
          </a:xfrm>
          <a:prstGeom prst="rect">
            <a:avLst/>
          </a:prstGeom>
          <a:noFill/>
        </p:spPr>
        <p:txBody>
          <a:bodyPr wrap="square" rtlCol="0">
            <a:spAutoFit/>
          </a:bodyPr>
          <a:lstStyle/>
          <a:p>
            <a:r>
              <a:rPr lang="en-GB" dirty="0"/>
              <a:t>Currently, the type of system being used at the counter is an internal system which </a:t>
            </a:r>
          </a:p>
          <a:p>
            <a:r>
              <a:rPr lang="en-GB" dirty="0"/>
              <a:t>is manually used in selling the bus tickets. The problems facing the company are </a:t>
            </a:r>
          </a:p>
          <a:p>
            <a:r>
              <a:rPr lang="en-GB" dirty="0"/>
              <a:t>that customers have to go to the counter to buy bus ticket or ask for bus schedule, </a:t>
            </a:r>
          </a:p>
          <a:p>
            <a:r>
              <a:rPr lang="en-GB" dirty="0"/>
              <a:t>customers will also have to queue up for a long time in order to secure a bus ticket </a:t>
            </a:r>
          </a:p>
          <a:p>
            <a:r>
              <a:rPr lang="en-GB" dirty="0"/>
              <a:t>and will also need to pay cash when they buy the bus ticket.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project is to automate the manual procedures of reserving a </a:t>
            </a:r>
          </a:p>
          <a:p>
            <a:r>
              <a:rPr lang="en-GB" dirty="0"/>
              <a:t>bus ticket for any journey made through reservation system. This </a:t>
            </a:r>
          </a:p>
          <a:p>
            <a:r>
              <a:rPr lang="en-GB" dirty="0"/>
              <a:t>system is said to be an automatic system and customers can select seats by </a:t>
            </a:r>
          </a:p>
          <a:p>
            <a:r>
              <a:rPr lang="en-GB" dirty="0"/>
              <a:t>themselves.</a:t>
            </a:r>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p>
          <a:p>
            <a:r>
              <a:rPr lang="en-GB" sz="1200" dirty="0"/>
              <a:t> </a:t>
            </a:r>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p>
          <a:p>
            <a:r>
              <a:rPr lang="en-GB" sz="1200" dirty="0"/>
              <a:t> </a:t>
            </a:r>
          </a:p>
          <a:p>
            <a:r>
              <a:rPr lang="en-GB" sz="1200" dirty="0"/>
              <a:t>iii) Easing bus ticket payment by obtaining a bank pin after payments is made to </a:t>
            </a:r>
          </a:p>
          <a:p>
            <a:r>
              <a:rPr lang="en-GB" sz="1200" dirty="0"/>
              <a:t>the various designated banks.</a:t>
            </a:r>
          </a:p>
          <a:p>
            <a:r>
              <a:rPr lang="en-GB" sz="1200" dirty="0"/>
              <a:t> </a:t>
            </a:r>
          </a:p>
          <a:p>
            <a:r>
              <a:rPr lang="en-GB" sz="1200" dirty="0"/>
              <a:t>iv) Ability of customers to cancel their reservation.</a:t>
            </a:r>
          </a:p>
          <a:p>
            <a:r>
              <a:rPr lang="en-GB" sz="1200" dirty="0"/>
              <a:t> </a:t>
            </a:r>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academia.edu</a:t>
            </a: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a:t>HOME/LOGIN PAGE</a:t>
            </a:r>
          </a:p>
          <a:p>
            <a:pPr marL="285750" indent="-285750">
              <a:buFont typeface="Arial" pitchFamily="34" charset="0"/>
              <a:buChar char="•"/>
            </a:pPr>
            <a:r>
              <a:rPr lang="en-GB" dirty="0"/>
              <a:t>FIND BUS PAGE</a:t>
            </a:r>
          </a:p>
          <a:p>
            <a:pPr marL="285750" indent="-285750">
              <a:buFont typeface="Arial" pitchFamily="34" charset="0"/>
              <a:buChar char="•"/>
            </a:pPr>
            <a:r>
              <a:rPr lang="en-GB" dirty="0"/>
              <a:t>SEE BOOKINGS PAGE</a:t>
            </a:r>
          </a:p>
          <a:p>
            <a:pPr marL="285750" indent="-285750">
              <a:buFont typeface="Arial" pitchFamily="34" charset="0"/>
              <a:buChar char="•"/>
            </a:pPr>
            <a:r>
              <a:rPr lang="en-GB" dirty="0"/>
              <a:t>LOGOUT PAGE</a:t>
            </a:r>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singing group of 20 members or a band. Therefore, proposed system provides a module to select the nature of the bus company, i.e. either mobile or fixed and this helps the clients make order for the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6" name="Picture 5">
            <a:extLst>
              <a:ext uri="{FF2B5EF4-FFF2-40B4-BE49-F238E27FC236}">
                <a16:creationId xmlns:a16="http://schemas.microsoft.com/office/drawing/2014/main" id="{5B93B87A-9816-06CA-6563-737F982A9DC5}"/>
              </a:ext>
            </a:extLst>
          </p:cNvPr>
          <p:cNvPicPr>
            <a:picLocks noChangeAspect="1"/>
          </p:cNvPicPr>
          <p:nvPr/>
        </p:nvPicPr>
        <p:blipFill>
          <a:blip r:embed="rId3"/>
          <a:stretch>
            <a:fillRect/>
          </a:stretch>
        </p:blipFill>
        <p:spPr>
          <a:xfrm>
            <a:off x="135468" y="1065075"/>
            <a:ext cx="8873064" cy="3898812"/>
          </a:xfrm>
          <a:prstGeom prst="rect">
            <a:avLst/>
          </a:prstGeom>
        </p:spPr>
      </p:pic>
      <p:pic>
        <p:nvPicPr>
          <p:cNvPr id="5" name="Picture 4">
            <a:extLst>
              <a:ext uri="{FF2B5EF4-FFF2-40B4-BE49-F238E27FC236}">
                <a16:creationId xmlns:a16="http://schemas.microsoft.com/office/drawing/2014/main" id="{7F679C8D-DBED-9817-0804-EE67E779C597}"/>
              </a:ext>
            </a:extLst>
          </p:cNvPr>
          <p:cNvPicPr>
            <a:picLocks noChangeAspect="1"/>
          </p:cNvPicPr>
          <p:nvPr/>
        </p:nvPicPr>
        <p:blipFill>
          <a:blip r:embed="rId4"/>
          <a:stretch>
            <a:fillRect/>
          </a:stretch>
        </p:blipFill>
        <p:spPr>
          <a:xfrm>
            <a:off x="0" y="1065074"/>
            <a:ext cx="9144000" cy="4078425"/>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135</TotalTime>
  <Words>851</Words>
  <Application>Microsoft Office PowerPoint</Application>
  <PresentationFormat>On-screen Show (16:9)</PresentationFormat>
  <Paragraphs>83</Paragraphs>
  <Slides>14</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Thamesh Raj</cp:lastModifiedBy>
  <cp:revision>17</cp:revision>
  <dcterms:modified xsi:type="dcterms:W3CDTF">2024-04-09T07:05:37Z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